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0058400" cy="7772400"/>
  <p:notesSz cx="7010400" cy="9296400"/>
  <p:custDataLst>
    <p:tags r:id="rId4"/>
  </p:custData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31F"/>
    <a:srgbClr val="E36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1704" y="360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17FB-53AA-44D7-98A6-F5E723DA0BE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9D82-E2D6-4BC6-8C90-B365614CE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17FB-53AA-44D7-98A6-F5E723DA0BE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9D82-E2D6-4BC6-8C90-B365614CE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9255" y="415608"/>
            <a:ext cx="1697356" cy="88411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1" y="415608"/>
            <a:ext cx="4924426" cy="8841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17FB-53AA-44D7-98A6-F5E723DA0BE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9D82-E2D6-4BC6-8C90-B365614CE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17FB-53AA-44D7-98A6-F5E723DA0BE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9D82-E2D6-4BC6-8C90-B365614CE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17FB-53AA-44D7-98A6-F5E723DA0BE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9D82-E2D6-4BC6-8C90-B365614CE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2" y="2418081"/>
            <a:ext cx="3310890" cy="683863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5722" y="2418081"/>
            <a:ext cx="3310890" cy="683863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17FB-53AA-44D7-98A6-F5E723DA0BE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9D82-E2D6-4BC6-8C90-B365614CE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2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2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17FB-53AA-44D7-98A6-F5E723DA0BE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9D82-E2D6-4BC6-8C90-B365614CE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17FB-53AA-44D7-98A6-F5E723DA0BE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9D82-E2D6-4BC6-8C90-B365614CE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17FB-53AA-44D7-98A6-F5E723DA0BE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9D82-E2D6-4BC6-8C90-B365614CE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17FB-53AA-44D7-98A6-F5E723DA0BE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9D82-E2D6-4BC6-8C90-B365614CE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17FB-53AA-44D7-98A6-F5E723DA0BE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9D82-E2D6-4BC6-8C90-B365614CE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317FB-53AA-44D7-98A6-F5E723DA0BE1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D9D82-E2D6-4BC6-8C90-B365614CE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ivate Trif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73843" y="5150708"/>
            <a:ext cx="2438400" cy="1295400"/>
          </a:xfrm>
          <a:prstGeom prst="roundRect">
            <a:avLst>
              <a:gd name="adj" fmla="val 9556"/>
            </a:avLst>
          </a:prstGeom>
          <a:solidFill>
            <a:schemeClr val="bg1"/>
          </a:solidFill>
          <a:ln w="19050">
            <a:solidFill>
              <a:srgbClr val="F89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For more information contact:</a:t>
            </a:r>
          </a:p>
          <a:p>
            <a:pPr algn="ctr">
              <a:spcBef>
                <a:spcPts val="600"/>
              </a:spcBef>
            </a:pPr>
            <a:r>
              <a:rPr lang="en-US" sz="1050" b="1" dirty="0" smtClean="0">
                <a:solidFill>
                  <a:srgbClr val="F8931F"/>
                </a:solidFill>
                <a:latin typeface="Arial" pitchFamily="34" charset="0"/>
                <a:cs typeface="Arial" pitchFamily="34" charset="0"/>
              </a:rPr>
              <a:t>Vicky </a:t>
            </a:r>
            <a:r>
              <a:rPr lang="en-US" sz="1050" b="1" dirty="0" err="1" smtClean="0">
                <a:solidFill>
                  <a:srgbClr val="F8931F"/>
                </a:solidFill>
                <a:latin typeface="Arial" pitchFamily="34" charset="0"/>
                <a:cs typeface="Arial" pitchFamily="34" charset="0"/>
              </a:rPr>
              <a:t>Petrouneas-Mantzios</a:t>
            </a:r>
            <a:endParaRPr lang="en-US" sz="1050" b="1" dirty="0" smtClean="0">
              <a:solidFill>
                <a:srgbClr val="F8931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50" dirty="0" smtClean="0">
                <a:solidFill>
                  <a:srgbClr val="F8931F"/>
                </a:solidFill>
                <a:latin typeface="Arial" pitchFamily="34" charset="0"/>
                <a:cs typeface="Arial" pitchFamily="34" charset="0"/>
              </a:rPr>
              <a:t>Phone</a:t>
            </a:r>
            <a:r>
              <a:rPr lang="en-US" sz="1050" dirty="0">
                <a:solidFill>
                  <a:srgbClr val="F8931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050" dirty="0" smtClean="0">
                <a:solidFill>
                  <a:srgbClr val="F8931F"/>
                </a:solidFill>
                <a:latin typeface="Arial" pitchFamily="34" charset="0"/>
                <a:cs typeface="Arial" pitchFamily="34" charset="0"/>
              </a:rPr>
              <a:t>248/.623.8062</a:t>
            </a:r>
            <a:endParaRPr lang="en-US" sz="1050" dirty="0">
              <a:solidFill>
                <a:srgbClr val="F8931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dirty="0" smtClean="0">
                <a:solidFill>
                  <a:srgbClr val="F8931F"/>
                </a:solidFill>
                <a:latin typeface="Arial" pitchFamily="34" charset="0"/>
                <a:cs typeface="Arial" pitchFamily="34" charset="0"/>
              </a:rPr>
              <a:t>Email</a:t>
            </a:r>
            <a:r>
              <a:rPr lang="en-US" sz="800" dirty="0">
                <a:solidFill>
                  <a:srgbClr val="F8931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800" dirty="0" smtClean="0">
                <a:solidFill>
                  <a:srgbClr val="F8931F"/>
                </a:solidFill>
                <a:latin typeface="Arial" pitchFamily="34" charset="0"/>
                <a:cs typeface="Arial" pitchFamily="34" charset="0"/>
              </a:rPr>
              <a:t>vpetrouneasman@clarkston.k12.mi.us</a:t>
            </a:r>
            <a:endParaRPr lang="en-US" sz="800" dirty="0">
              <a:solidFill>
                <a:srgbClr val="F8931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vate Trifol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481d4bd8fdcad33681b94c2150fec594f4c7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15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</dc:creator>
  <cp:lastModifiedBy>ccsuser</cp:lastModifiedBy>
  <cp:revision>22</cp:revision>
  <cp:lastPrinted>2013-05-01T16:16:37Z</cp:lastPrinted>
  <dcterms:created xsi:type="dcterms:W3CDTF">2011-04-27T15:47:46Z</dcterms:created>
  <dcterms:modified xsi:type="dcterms:W3CDTF">2013-05-01T17:28:53Z</dcterms:modified>
</cp:coreProperties>
</file>